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7CB5D88-82B1-4BE5-9E74-6C49D918B202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AEB1C9E-9115-48BE-AC3A-D9EE0F0DC1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 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Definition- People who have the authority to take your stuff.  </a:t>
            </a:r>
          </a:p>
          <a:p>
            <a:endParaRPr lang="en-US" dirty="0"/>
          </a:p>
          <a:p>
            <a:r>
              <a:rPr lang="en-US" dirty="0" smtClean="0"/>
              <a:t>Sentence- The </a:t>
            </a:r>
            <a:r>
              <a:rPr lang="en-US" dirty="0" smtClean="0">
                <a:solidFill>
                  <a:srgbClr val="FF0000"/>
                </a:solidFill>
              </a:rPr>
              <a:t>confiscators</a:t>
            </a:r>
            <a:r>
              <a:rPr lang="en-US" dirty="0" smtClean="0"/>
              <a:t> took my car after I committed the crime. </a:t>
            </a:r>
          </a:p>
          <a:p>
            <a:endParaRPr lang="en-US" dirty="0"/>
          </a:p>
          <a:p>
            <a:r>
              <a:rPr lang="en-US" dirty="0" smtClean="0"/>
              <a:t>How to remember-</a:t>
            </a:r>
          </a:p>
          <a:p>
            <a:r>
              <a:rPr lang="en-US" dirty="0" smtClean="0"/>
              <a:t>In the beginning of confiscators sounds like confess so think if you don’t confess your stuff will be taken away.   </a:t>
            </a:r>
            <a:endParaRPr lang="en-US" dirty="0"/>
          </a:p>
        </p:txBody>
      </p:sp>
      <p:pic>
        <p:nvPicPr>
          <p:cNvPr id="1026" name="Picture 2" descr="http://t1.gstatic.com/images?q=tbn:ANd9GcRWED54IspovR5qFPyuj3WgO-Tn-sd671fyZaikZXY_UZcvld2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62" b="1946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901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not being able to be perceived.</a:t>
            </a:r>
          </a:p>
          <a:p>
            <a:endParaRPr lang="en-US" dirty="0"/>
          </a:p>
          <a:p>
            <a:r>
              <a:rPr lang="en-US" dirty="0" smtClean="0"/>
              <a:t>Sentence- The kids at the museum thought the weird painting was </a:t>
            </a:r>
            <a:r>
              <a:rPr lang="en-US" dirty="0" smtClean="0">
                <a:solidFill>
                  <a:srgbClr val="FF0000"/>
                </a:solidFill>
              </a:rPr>
              <a:t>intangible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3074" name="Picture 2" descr="http://t2.gstatic.com/images?q=tbn:ANd9GcStVmS_5eiSLoZx1Gtuim9liE3vMtHulX_SZzbPNEnePy-7JqoV6Q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9" b="194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543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Definition-Area where you can walk. </a:t>
            </a:r>
          </a:p>
          <a:p>
            <a:endParaRPr lang="en-US" dirty="0"/>
          </a:p>
          <a:p>
            <a:r>
              <a:rPr lang="en-US" dirty="0" smtClean="0"/>
              <a:t>Sentence- I took daily walks on the </a:t>
            </a:r>
            <a:r>
              <a:rPr lang="en-US" dirty="0" smtClean="0">
                <a:solidFill>
                  <a:srgbClr val="FF0000"/>
                </a:solidFill>
              </a:rPr>
              <a:t>promenade</a:t>
            </a:r>
            <a:r>
              <a:rPr lang="en-US" dirty="0" smtClean="0"/>
              <a:t> outside my house. </a:t>
            </a:r>
            <a:endParaRPr lang="en-US" dirty="0"/>
          </a:p>
        </p:txBody>
      </p:sp>
      <p:pic>
        <p:nvPicPr>
          <p:cNvPr id="4098" name="Picture 2" descr="http://t3.gstatic.com/images?q=tbn:ANd9GcS47UEOMSvyPOWMEg6vaagroTET6yzNKYFFUoL8oCvEpMpQU7o2mQ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9" b="237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238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Quiet or calm. </a:t>
            </a:r>
          </a:p>
          <a:p>
            <a:endParaRPr lang="en-US" dirty="0"/>
          </a:p>
          <a:p>
            <a:r>
              <a:rPr lang="en-US" dirty="0" smtClean="0"/>
              <a:t>Sentence- After eating a big meal, the Panda was </a:t>
            </a:r>
            <a:r>
              <a:rPr lang="en-US" dirty="0" smtClean="0">
                <a:solidFill>
                  <a:srgbClr val="FF0000"/>
                </a:solidFill>
              </a:rPr>
              <a:t>pacified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6" name="Picture 2" descr="http://t0.gstatic.com/images?q=tbn:ANd9GcQLxySLQEP5mU9hNYiIRjdNEt2x0e-7Undxlv4zEIFYtM-eXBOHt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3" r="460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48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Forgotten or unknown. </a:t>
            </a:r>
          </a:p>
          <a:p>
            <a:endParaRPr lang="en-US" dirty="0"/>
          </a:p>
          <a:p>
            <a:r>
              <a:rPr lang="en-US" dirty="0" smtClean="0"/>
              <a:t>Sentence- The sunken ship in the harbor was a </a:t>
            </a:r>
            <a:r>
              <a:rPr lang="en-US" dirty="0" smtClean="0">
                <a:solidFill>
                  <a:srgbClr val="FF0000"/>
                </a:solidFill>
              </a:rPr>
              <a:t>oblivion</a:t>
            </a:r>
            <a:r>
              <a:rPr lang="en-US" dirty="0" smtClean="0"/>
              <a:t> to most people. </a:t>
            </a:r>
            <a:endParaRPr lang="en-US" dirty="0"/>
          </a:p>
        </p:txBody>
      </p:sp>
      <p:pic>
        <p:nvPicPr>
          <p:cNvPr id="7170" name="Picture 2" descr="http://t3.gstatic.com/images?q=tbn:ANd9GcSJqgX3JjmjXYjr-cVcXyRFr5pR0MkTBl7mOOvRrTJCsZmmQOR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" b="107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696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Means of supporting life.  </a:t>
            </a:r>
          </a:p>
          <a:p>
            <a:endParaRPr lang="en-US" dirty="0"/>
          </a:p>
          <a:p>
            <a:r>
              <a:rPr lang="en-US" dirty="0" smtClean="0"/>
              <a:t>Sentence- Oxygen is </a:t>
            </a:r>
            <a:r>
              <a:rPr lang="en-US" dirty="0" smtClean="0">
                <a:solidFill>
                  <a:srgbClr val="FF0000"/>
                </a:solidFill>
              </a:rPr>
              <a:t>sustenanc</a:t>
            </a:r>
            <a:r>
              <a:rPr lang="en-US" dirty="0" smtClean="0"/>
              <a:t>e to the man.     </a:t>
            </a:r>
            <a:endParaRPr lang="en-US" dirty="0"/>
          </a:p>
        </p:txBody>
      </p:sp>
      <p:pic>
        <p:nvPicPr>
          <p:cNvPr id="8198" name="Picture 6" descr="http://t0.gstatic.com/images?q=tbn:ANd9GcSEEORmLoXPC34yDSKUMNH2iXmeP1-5qQHB7y1NqskY-PfMvcL8zQ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1" b="1416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863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Quiet, lowered in intensity. </a:t>
            </a:r>
          </a:p>
          <a:p>
            <a:endParaRPr lang="en-US" dirty="0"/>
          </a:p>
          <a:p>
            <a:r>
              <a:rPr lang="en-US" dirty="0" smtClean="0"/>
              <a:t>Sentence- The dog was </a:t>
            </a:r>
            <a:r>
              <a:rPr lang="en-US" dirty="0" smtClean="0">
                <a:solidFill>
                  <a:srgbClr val="FF0000"/>
                </a:solidFill>
              </a:rPr>
              <a:t>subdued</a:t>
            </a:r>
            <a:r>
              <a:rPr lang="en-US" dirty="0" smtClean="0"/>
              <a:t> when the muzzle was put on. </a:t>
            </a:r>
            <a:endParaRPr lang="en-US" dirty="0"/>
          </a:p>
        </p:txBody>
      </p:sp>
      <p:pic>
        <p:nvPicPr>
          <p:cNvPr id="5124" name="Picture 4" descr="http://www.mastiff-dog-breed-store.com/images/large/wire-basket-dog-muzzle_LR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5" b="585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497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Being drowsy or sleepy.   </a:t>
            </a:r>
          </a:p>
          <a:p>
            <a:endParaRPr lang="en-US" dirty="0"/>
          </a:p>
          <a:p>
            <a:r>
              <a:rPr lang="en-US" dirty="0" smtClean="0"/>
              <a:t>Sentence- You will be </a:t>
            </a:r>
            <a:r>
              <a:rPr lang="en-US" dirty="0" smtClean="0">
                <a:solidFill>
                  <a:srgbClr val="FF0000"/>
                </a:solidFill>
              </a:rPr>
              <a:t>lethargy</a:t>
            </a:r>
            <a:r>
              <a:rPr lang="en-US" dirty="0" smtClean="0"/>
              <a:t> if you stay up all night. </a:t>
            </a:r>
            <a:endParaRPr lang="en-US" dirty="0"/>
          </a:p>
        </p:txBody>
      </p:sp>
      <p:pic>
        <p:nvPicPr>
          <p:cNvPr id="9218" name="Picture 2" descr="http://t3.gstatic.com/images?q=tbn:ANd9GcSv9l-WtjdN9dVvxFysBwkVT_Y9W7h2QyhmcwNs05O7l3HpF2ju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32" b="1863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80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To agree too.  </a:t>
            </a:r>
          </a:p>
          <a:p>
            <a:endParaRPr lang="en-US" dirty="0"/>
          </a:p>
          <a:p>
            <a:r>
              <a:rPr lang="en-US" dirty="0" smtClean="0"/>
              <a:t>Sentence- The two men </a:t>
            </a:r>
            <a:r>
              <a:rPr lang="en-US" dirty="0" smtClean="0">
                <a:solidFill>
                  <a:srgbClr val="FF0000"/>
                </a:solidFill>
              </a:rPr>
              <a:t>assented</a:t>
            </a:r>
            <a:r>
              <a:rPr lang="en-US" dirty="0" smtClean="0"/>
              <a:t> to the subject. </a:t>
            </a:r>
            <a:endParaRPr lang="en-US" dirty="0"/>
          </a:p>
        </p:txBody>
      </p:sp>
      <p:pic>
        <p:nvPicPr>
          <p:cNvPr id="10242" name="Picture 2" descr="http://t2.gstatic.com/images?q=tbn:ANd9GcQUtHhLZCymtPmVVKYU1bfAUT8AUT2zeB79-6A08DXJCHXWoIvf-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r="1309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046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To give up resistance.    </a:t>
            </a:r>
          </a:p>
          <a:p>
            <a:endParaRPr lang="en-US" dirty="0"/>
          </a:p>
          <a:p>
            <a:r>
              <a:rPr lang="en-US" dirty="0" smtClean="0"/>
              <a:t>Sentence- The women </a:t>
            </a:r>
            <a:r>
              <a:rPr lang="en-US" dirty="0" smtClean="0">
                <a:solidFill>
                  <a:srgbClr val="FF0000"/>
                </a:solidFill>
              </a:rPr>
              <a:t>capitulated</a:t>
            </a:r>
            <a:r>
              <a:rPr lang="en-US" dirty="0" smtClean="0"/>
              <a:t> when the cops tackled her.    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5867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6289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Aggressive or self assured.   </a:t>
            </a:r>
          </a:p>
          <a:p>
            <a:endParaRPr lang="en-US" dirty="0"/>
          </a:p>
          <a:p>
            <a:r>
              <a:rPr lang="en-US" dirty="0" smtClean="0"/>
              <a:t>Sentence- The boy was </a:t>
            </a:r>
            <a:r>
              <a:rPr lang="en-US" dirty="0" smtClean="0">
                <a:solidFill>
                  <a:srgbClr val="FF0000"/>
                </a:solidFill>
              </a:rPr>
              <a:t>assertive</a:t>
            </a:r>
            <a:r>
              <a:rPr lang="en-US" dirty="0" smtClean="0"/>
              <a:t> when he told the bully he would not give him his lunch money.  </a:t>
            </a:r>
            <a:endParaRPr lang="en-US" dirty="0"/>
          </a:p>
        </p:txBody>
      </p:sp>
      <p:pic>
        <p:nvPicPr>
          <p:cNvPr id="12292" name="Picture 4" descr="http://t3.gstatic.com/images?q=tbn:ANd9GcT4DglhPthEyHPJW0UXMqb10JttDFGHMQDEHNc3GzLIeUaT2KnBw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" r="476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841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Evil, bad.</a:t>
            </a:r>
          </a:p>
          <a:p>
            <a:endParaRPr lang="en-US" dirty="0"/>
          </a:p>
          <a:p>
            <a:r>
              <a:rPr lang="en-US" dirty="0" smtClean="0"/>
              <a:t>Sentence- The </a:t>
            </a:r>
            <a:r>
              <a:rPr lang="en-US" dirty="0" smtClean="0">
                <a:solidFill>
                  <a:srgbClr val="FF0000"/>
                </a:solidFill>
              </a:rPr>
              <a:t>sinister</a:t>
            </a:r>
            <a:r>
              <a:rPr lang="en-US" dirty="0" smtClean="0"/>
              <a:t> man killed several kids.    </a:t>
            </a:r>
          </a:p>
          <a:p>
            <a:endParaRPr lang="en-US" dirty="0"/>
          </a:p>
          <a:p>
            <a:r>
              <a:rPr lang="en-US" dirty="0" smtClean="0"/>
              <a:t>How to remember- </a:t>
            </a:r>
          </a:p>
          <a:p>
            <a:r>
              <a:rPr lang="en-US" dirty="0" smtClean="0"/>
              <a:t>Think of sin being evil or bad and sin is in the beginning of sinister. </a:t>
            </a:r>
            <a:endParaRPr lang="en-US" dirty="0"/>
          </a:p>
        </p:txBody>
      </p:sp>
      <p:pic>
        <p:nvPicPr>
          <p:cNvPr id="2050" name="Picture 2" descr="http://t2.gstatic.com/images?q=tbn:ANd9GcT8RP5IBLsAOsaZQCicnFj8iU9rRHAETvctpuir7oxSEPRSCITUh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6" b="132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692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real, legit, or genuine.  </a:t>
            </a:r>
          </a:p>
          <a:p>
            <a:endParaRPr lang="en-US" dirty="0"/>
          </a:p>
          <a:p>
            <a:r>
              <a:rPr lang="en-US" dirty="0" smtClean="0"/>
              <a:t>Sentence- The store had </a:t>
            </a:r>
            <a:r>
              <a:rPr lang="en-US" dirty="0" smtClean="0">
                <a:solidFill>
                  <a:srgbClr val="FF0000"/>
                </a:solidFill>
              </a:rPr>
              <a:t>authentic</a:t>
            </a:r>
            <a:r>
              <a:rPr lang="en-US" dirty="0" smtClean="0"/>
              <a:t> diamonds for sale. </a:t>
            </a:r>
            <a:endParaRPr lang="en-US" dirty="0"/>
          </a:p>
        </p:txBody>
      </p:sp>
      <p:pic>
        <p:nvPicPr>
          <p:cNvPr id="13314" name="Picture 2" descr="http://t2.gstatic.com/images?q=tbn:ANd9GcQvvEjsMzoPttj92Xhiun3Woq-02tO5WAW3QQIbrwXKA8T2HAbwC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" b="107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097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Useless, unimportant, or not successful.   </a:t>
            </a:r>
          </a:p>
          <a:p>
            <a:endParaRPr lang="en-US" dirty="0"/>
          </a:p>
          <a:p>
            <a:r>
              <a:rPr lang="en-US" dirty="0" smtClean="0"/>
              <a:t>Sentence- The cat was so </a:t>
            </a:r>
            <a:r>
              <a:rPr lang="en-US" dirty="0" smtClean="0">
                <a:solidFill>
                  <a:srgbClr val="FF0000"/>
                </a:solidFill>
              </a:rPr>
              <a:t>futile</a:t>
            </a:r>
            <a:r>
              <a:rPr lang="en-US" dirty="0" smtClean="0"/>
              <a:t> that he let mice walk all over him.</a:t>
            </a:r>
          </a:p>
          <a:p>
            <a:endParaRPr lang="en-US" dirty="0"/>
          </a:p>
          <a:p>
            <a:r>
              <a:rPr lang="en-US" dirty="0" smtClean="0"/>
              <a:t>How to remember- </a:t>
            </a:r>
          </a:p>
          <a:p>
            <a:r>
              <a:rPr lang="en-US" dirty="0" smtClean="0"/>
              <a:t>Think of futile like being a tile on the floor that you can walk on. Just like how the mice are walking on the cat because he's useless. </a:t>
            </a:r>
            <a:endParaRPr lang="en-US" dirty="0"/>
          </a:p>
        </p:txBody>
      </p:sp>
      <p:pic>
        <p:nvPicPr>
          <p:cNvPr id="3074" name="Picture 2" descr="http://t3.gstatic.com/images?q=tbn:ANd9GcSHTYxQI3qmpba1KL4LROWE4XpiBcu64DB3phnVbr6skvmJsCiK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6" b="464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624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Self-respect for yourself.</a:t>
            </a:r>
          </a:p>
          <a:p>
            <a:endParaRPr lang="en-US" dirty="0"/>
          </a:p>
          <a:p>
            <a:r>
              <a:rPr lang="en-US" dirty="0" smtClean="0"/>
              <a:t>Sentence- Brett Favre has a lot of </a:t>
            </a:r>
            <a:r>
              <a:rPr lang="en-US" dirty="0" smtClean="0">
                <a:solidFill>
                  <a:srgbClr val="FF0000"/>
                </a:solidFill>
              </a:rPr>
              <a:t>dignity</a:t>
            </a:r>
            <a:r>
              <a:rPr lang="en-US" dirty="0" smtClean="0"/>
              <a:t> after he's NFL career.</a:t>
            </a:r>
          </a:p>
          <a:p>
            <a:endParaRPr lang="en-US" dirty="0"/>
          </a:p>
          <a:p>
            <a:r>
              <a:rPr lang="en-US" dirty="0" smtClean="0"/>
              <a:t>How to remember- </a:t>
            </a:r>
          </a:p>
          <a:p>
            <a:r>
              <a:rPr lang="en-US" dirty="0" smtClean="0"/>
              <a:t>Remember dignity by thinking your digging yourself like in the beginning of dignity.   </a:t>
            </a:r>
            <a:endParaRPr lang="en-US" dirty="0"/>
          </a:p>
        </p:txBody>
      </p:sp>
      <p:pic>
        <p:nvPicPr>
          <p:cNvPr id="4100" name="Picture 4" descr="http://t1.gstatic.com/images?q=tbn:ANd9GcR_0UDYwJzCYWMMQipmufK4rK5d4wLkV-G3Bn84O2OhteD9pLFmm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" r="214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999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Useless; unproductive; without results or success.</a:t>
            </a:r>
          </a:p>
          <a:p>
            <a:endParaRPr lang="en-US" dirty="0"/>
          </a:p>
          <a:p>
            <a:r>
              <a:rPr lang="en-US" dirty="0" smtClean="0"/>
              <a:t>Sentence- The corn was </a:t>
            </a:r>
            <a:r>
              <a:rPr lang="en-US" dirty="0" smtClean="0">
                <a:solidFill>
                  <a:srgbClr val="FF0000"/>
                </a:solidFill>
              </a:rPr>
              <a:t>fruitless</a:t>
            </a:r>
            <a:r>
              <a:rPr lang="en-US" dirty="0" smtClean="0"/>
              <a:t> that year during harvest.  </a:t>
            </a:r>
          </a:p>
          <a:p>
            <a:endParaRPr lang="en-US" dirty="0" smtClean="0"/>
          </a:p>
          <a:p>
            <a:r>
              <a:rPr lang="en-US" dirty="0" smtClean="0"/>
              <a:t>How to remember- </a:t>
            </a:r>
          </a:p>
          <a:p>
            <a:r>
              <a:rPr lang="en-US" dirty="0" smtClean="0"/>
              <a:t>Think when you hear less in fruitless think of the end of useless, less. 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6" name="Picture 6" descr="http://t0.gstatic.com/images?q=tbn:ANd9GcQHPhqkemw3w1NpP0WmkBt59wnuxuwUWYbY5lBSF0-s0uO7hnLl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16" b="771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469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Confinement, or to restrict someone from leaving some where.</a:t>
            </a:r>
          </a:p>
          <a:p>
            <a:endParaRPr lang="en-US" dirty="0"/>
          </a:p>
          <a:p>
            <a:r>
              <a:rPr lang="en-US" dirty="0" smtClean="0"/>
              <a:t>Sentence- The kids were in an </a:t>
            </a:r>
            <a:r>
              <a:rPr lang="en-US" dirty="0" smtClean="0">
                <a:solidFill>
                  <a:srgbClr val="FF0000"/>
                </a:solidFill>
              </a:rPr>
              <a:t>interment</a:t>
            </a:r>
            <a:r>
              <a:rPr lang="en-US" dirty="0" smtClean="0"/>
              <a:t> camp in Idaho.   </a:t>
            </a: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6146" name="Picture 2" descr="http://t0.gstatic.com/images?q=tbn:ANd9GcSe2l5DW6LR0UzuSfvmg8Ae-A30CpV-S9SePxE5BVyJer6HrdxZ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 r="275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16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Unfriendliness.</a:t>
            </a:r>
          </a:p>
          <a:p>
            <a:endParaRPr lang="en-US" dirty="0"/>
          </a:p>
          <a:p>
            <a:r>
              <a:rPr lang="en-US" dirty="0" smtClean="0"/>
              <a:t>Sentence- The man showed </a:t>
            </a:r>
            <a:r>
              <a:rPr lang="en-US" dirty="0" smtClean="0">
                <a:solidFill>
                  <a:srgbClr val="FF0000"/>
                </a:solidFill>
              </a:rPr>
              <a:t>hostility</a:t>
            </a:r>
            <a:r>
              <a:rPr lang="en-US" dirty="0" smtClean="0"/>
              <a:t> to his daughter when he yelled at her.      </a:t>
            </a:r>
            <a:endParaRPr lang="en-US" dirty="0"/>
          </a:p>
        </p:txBody>
      </p:sp>
      <p:pic>
        <p:nvPicPr>
          <p:cNvPr id="7170" name="Picture 2" descr="http://t0.gstatic.com/images?q=tbn:ANd9GcRKzY3IeEk1vW6_iocS6jHMn5V0wXiUvU-lpU48FkMKD2g9-rYHt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4" b="13354"/>
          <a:stretch>
            <a:fillRect/>
          </a:stretch>
        </p:blipFill>
        <p:spPr bwMode="auto">
          <a:xfrm>
            <a:off x="421480" y="838200"/>
            <a:ext cx="5925312" cy="39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hospitalityrisksolutions.files.wordpress.com/2010/04/workplace-hostil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59436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598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Less important, secondary.</a:t>
            </a:r>
          </a:p>
          <a:p>
            <a:endParaRPr lang="en-US" dirty="0"/>
          </a:p>
          <a:p>
            <a:r>
              <a:rPr lang="en-US" dirty="0" smtClean="0"/>
              <a:t>Sentence- Robin was </a:t>
            </a:r>
            <a:r>
              <a:rPr lang="en-US" dirty="0" smtClean="0">
                <a:solidFill>
                  <a:srgbClr val="FF0000"/>
                </a:solidFill>
              </a:rPr>
              <a:t>subordinate</a:t>
            </a:r>
            <a:r>
              <a:rPr lang="en-US" dirty="0" smtClean="0"/>
              <a:t> to Batman. 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0618"/>
            <a:ext cx="5867400" cy="4359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0280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Definition- Angry or frustration. </a:t>
            </a:r>
          </a:p>
          <a:p>
            <a:endParaRPr lang="en-US" dirty="0" smtClean="0"/>
          </a:p>
          <a:p>
            <a:r>
              <a:rPr lang="en-US" dirty="0" smtClean="0"/>
              <a:t>Sentence- The man was </a:t>
            </a:r>
            <a:r>
              <a:rPr lang="en-US" dirty="0" smtClean="0">
                <a:solidFill>
                  <a:srgbClr val="FF0000"/>
                </a:solidFill>
              </a:rPr>
              <a:t>aggravated</a:t>
            </a:r>
            <a:r>
              <a:rPr lang="en-US" dirty="0" smtClean="0"/>
              <a:t> after he lost his job. </a:t>
            </a:r>
            <a:endParaRPr lang="en-US" dirty="0"/>
          </a:p>
        </p:txBody>
      </p:sp>
      <p:pic>
        <p:nvPicPr>
          <p:cNvPr id="2052" name="Picture 4" descr="http://2.bp.blogspot.com/-RZ9JsoWlFso/TZDM8NPO-jI/AAAAAAAAAKQ/9D3k8GMw0rE/s1600/angry-fac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6" r="1041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846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184</TotalTime>
  <Words>500</Words>
  <Application>Microsoft Office PowerPoint</Application>
  <PresentationFormat>On-screen Show (4:3)</PresentationFormat>
  <Paragraphs>100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Aspect</vt:lpstr>
      <vt:lpstr>Confiscators  </vt:lpstr>
      <vt:lpstr>Sinister </vt:lpstr>
      <vt:lpstr>Futile</vt:lpstr>
      <vt:lpstr>Dignity </vt:lpstr>
      <vt:lpstr>Fruitless</vt:lpstr>
      <vt:lpstr>Internment </vt:lpstr>
      <vt:lpstr>Hostility </vt:lpstr>
      <vt:lpstr>Subordinate </vt:lpstr>
      <vt:lpstr>Aggravated</vt:lpstr>
      <vt:lpstr>Intangible </vt:lpstr>
      <vt:lpstr>Promenade </vt:lpstr>
      <vt:lpstr>Pacify </vt:lpstr>
      <vt:lpstr>Oblivion </vt:lpstr>
      <vt:lpstr>Sustenance </vt:lpstr>
      <vt:lpstr>Subdued </vt:lpstr>
      <vt:lpstr>Lethargy </vt:lpstr>
      <vt:lpstr>Assented </vt:lpstr>
      <vt:lpstr>Capitulate </vt:lpstr>
      <vt:lpstr>Assertive </vt:lpstr>
      <vt:lpstr>Authentic  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Confiscators  </dc:title>
  <dc:creator>BCS</dc:creator>
  <cp:lastModifiedBy>BCS</cp:lastModifiedBy>
  <cp:revision>19</cp:revision>
  <dcterms:created xsi:type="dcterms:W3CDTF">2011-04-20T18:27:43Z</dcterms:created>
  <dcterms:modified xsi:type="dcterms:W3CDTF">2011-04-29T17:39:41Z</dcterms:modified>
</cp:coreProperties>
</file>